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2"/>
  </p:notesMasterIdLst>
  <p:sldIdLst>
    <p:sldId id="256" r:id="rId2"/>
    <p:sldId id="257" r:id="rId3"/>
    <p:sldId id="258" r:id="rId4"/>
    <p:sldId id="274" r:id="rId5"/>
    <p:sldId id="259" r:id="rId6"/>
    <p:sldId id="273" r:id="rId7"/>
    <p:sldId id="261" r:id="rId8"/>
    <p:sldId id="276" r:id="rId9"/>
    <p:sldId id="277" r:id="rId10"/>
    <p:sldId id="286" r:id="rId11"/>
    <p:sldId id="285" r:id="rId12"/>
    <p:sldId id="278" r:id="rId13"/>
    <p:sldId id="275" r:id="rId14"/>
    <p:sldId id="280" r:id="rId15"/>
    <p:sldId id="279" r:id="rId16"/>
    <p:sldId id="284" r:id="rId17"/>
    <p:sldId id="282" r:id="rId18"/>
    <p:sldId id="283" r:id="rId19"/>
    <p:sldId id="287" r:id="rId20"/>
    <p:sldId id="288" r:id="rId21"/>
    <p:sldId id="289" r:id="rId22"/>
    <p:sldId id="281" r:id="rId23"/>
    <p:sldId id="295" r:id="rId24"/>
    <p:sldId id="296" r:id="rId25"/>
    <p:sldId id="297" r:id="rId26"/>
    <p:sldId id="298" r:id="rId27"/>
    <p:sldId id="293" r:id="rId28"/>
    <p:sldId id="262" r:id="rId29"/>
    <p:sldId id="263" r:id="rId30"/>
    <p:sldId id="271" r:id="rId31"/>
    <p:sldId id="269" r:id="rId32"/>
    <p:sldId id="264" r:id="rId33"/>
    <p:sldId id="266" r:id="rId34"/>
    <p:sldId id="268" r:id="rId35"/>
    <p:sldId id="267" r:id="rId36"/>
    <p:sldId id="270" r:id="rId37"/>
    <p:sldId id="272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7"/>
    <p:restoredTop sz="94927"/>
  </p:normalViewPr>
  <p:slideViewPr>
    <p:cSldViewPr snapToGrid="0">
      <p:cViewPr>
        <p:scale>
          <a:sx n="180" d="100"/>
          <a:sy n="180" d="100"/>
        </p:scale>
        <p:origin x="-104" y="-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3AE5E-3CBF-42F5-A90D-64D657DA4F11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9229E-6BAA-46AF-A6C2-23742BEEB7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34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35D1-9B88-5342-9D29-C0FFD9AEB6F9}" type="datetime1">
              <a:rPr lang="pt-BR" smtClean="0"/>
              <a:t>03/09/2024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27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6DD8-6139-0146-A5A8-7CCB1409E18A}" type="datetime1">
              <a:rPr lang="pt-BR" smtClean="0"/>
              <a:t>03/09/2024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69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E071C-73DC-AB4E-BB62-FFE83FB863C7}" type="datetime1">
              <a:rPr lang="pt-BR" smtClean="0"/>
              <a:t>03/09/2024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67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823-C97D-1342-9B1E-646D8EE2C7C7}" type="datetime1">
              <a:rPr lang="pt-BR" smtClean="0"/>
              <a:t>03/09/2024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6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24ED-6049-1D41-8467-F436B4A39BBB}" type="datetime1">
              <a:rPr lang="pt-BR" smtClean="0"/>
              <a:t>03/09/2024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52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AB1F-AF66-ED48-AEAC-01B02BEFF660}" type="datetime1">
              <a:rPr lang="pt-BR" smtClean="0"/>
              <a:t>03/09/2024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3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5EBF-01AB-4E44-810A-F69D1252967A}" type="datetime1">
              <a:rPr lang="pt-BR" smtClean="0"/>
              <a:t>03/09/2024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26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2F98-3483-DB46-A6C3-B62A9902D334}" type="datetime1">
              <a:rPr lang="pt-BR" smtClean="0"/>
              <a:t>03/09/2024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9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9B80-0D5D-6F4A-B5FF-2021FC68AF64}" type="datetime1">
              <a:rPr lang="pt-BR" smtClean="0"/>
              <a:t>03/09/2024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/>
              <a:t>React Native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39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C0DE69-28AB-D54C-8506-D0B8EDE9B949}" type="datetime1">
              <a:rPr lang="pt-BR" smtClean="0"/>
              <a:t>03/09/2024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React Native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62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5FE68-CA00-F74B-8ED4-2F7C0EF98137}" type="datetime1">
              <a:rPr lang="pt-BR" smtClean="0"/>
              <a:t>03/09/2024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03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83C012-DC93-654A-8B88-F9EF1E64B1EA}" type="datetime1">
              <a:rPr lang="pt-BR" smtClean="0"/>
              <a:t>03/09/2024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React Native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D33BA5-5500-4BC8-9C6F-5462C209859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1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1640840"/>
            <a:ext cx="10058400" cy="1650140"/>
          </a:xfrm>
        </p:spPr>
        <p:txBody>
          <a:bodyPr>
            <a:normAutofit/>
          </a:bodyPr>
          <a:lstStyle/>
          <a:p>
            <a:pPr algn="ctr"/>
            <a:r>
              <a:rPr lang="pt-BR" sz="5000" dirty="0"/>
              <a:t>Aula 5 – React Native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5143499"/>
            <a:ext cx="10058400" cy="455121"/>
          </a:xfrm>
        </p:spPr>
        <p:txBody>
          <a:bodyPr/>
          <a:lstStyle/>
          <a:p>
            <a:pPr algn="ctr"/>
            <a:r>
              <a:rPr lang="pt-BR" dirty="0"/>
              <a:t>Professor: Harley macêdo de mello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79785" cy="1021144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1097280" y="403893"/>
            <a:ext cx="10058400" cy="455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Projeto de sistemas web 1</a:t>
            </a:r>
          </a:p>
        </p:txBody>
      </p:sp>
    </p:spTree>
    <p:extLst>
      <p:ext uri="{BB962C8B-B14F-4D97-AF65-F5344CB8AC3E}">
        <p14:creationId xmlns:p14="http://schemas.microsoft.com/office/powerpoint/2010/main" val="82701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10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918878-4E3F-CF93-24B9-28EFF167A42D}"/>
              </a:ext>
            </a:extLst>
          </p:cNvPr>
          <p:cNvSpPr txBox="1"/>
          <p:nvPr/>
        </p:nvSpPr>
        <p:spPr>
          <a:xfrm>
            <a:off x="8371114" y="1969925"/>
            <a:ext cx="2784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Loja da Apple com o App Expo Go, para simular seu aplicativo em desenvolvimento.</a:t>
            </a: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DF84D48-72D3-8BDE-3355-13F60A8A5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18" y="1969925"/>
            <a:ext cx="5417783" cy="3999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558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11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918878-4E3F-CF93-24B9-28EFF167A42D}"/>
              </a:ext>
            </a:extLst>
          </p:cNvPr>
          <p:cNvSpPr txBox="1"/>
          <p:nvPr/>
        </p:nvSpPr>
        <p:spPr>
          <a:xfrm>
            <a:off x="8371114" y="1969925"/>
            <a:ext cx="2784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Loja do Google com o App Expo, para simular seu aplicativo em desenvolvimento.</a:t>
            </a:r>
          </a:p>
        </p:txBody>
      </p:sp>
      <p:pic>
        <p:nvPicPr>
          <p:cNvPr id="6" name="Imagem 5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7578626A-EC57-8DF1-D671-C84D77700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73" y="1969926"/>
            <a:ext cx="4917327" cy="4140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768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12</a:t>
            </a:fld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64B2C69C-5BB0-62DC-A445-672ADD4EE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55" y="1855693"/>
            <a:ext cx="4830966" cy="430305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926B608-BF52-B6A5-0057-A4B2F5357258}"/>
              </a:ext>
            </a:extLst>
          </p:cNvPr>
          <p:cNvSpPr txBox="1"/>
          <p:nvPr/>
        </p:nvSpPr>
        <p:spPr>
          <a:xfrm>
            <a:off x="7554686" y="2090057"/>
            <a:ext cx="3600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QrCode</a:t>
            </a:r>
            <a:r>
              <a:rPr lang="pt-BR" dirty="0"/>
              <a:t> gerado após o comando ‘</a:t>
            </a:r>
            <a:r>
              <a:rPr lang="pt-BR" dirty="0" err="1"/>
              <a:t>npx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-expo-app app1’, comandos como ‘</a:t>
            </a:r>
            <a:r>
              <a:rPr lang="pt-BR" dirty="0" err="1"/>
              <a:t>i</a:t>
            </a:r>
            <a:r>
              <a:rPr lang="pt-BR" dirty="0"/>
              <a:t>’ e ‘a’ são opções de executar em simuladores iOS e Android respectivamente. </a:t>
            </a:r>
          </a:p>
        </p:txBody>
      </p:sp>
    </p:spTree>
    <p:extLst>
      <p:ext uri="{BB962C8B-B14F-4D97-AF65-F5344CB8AC3E}">
        <p14:creationId xmlns:p14="http://schemas.microsoft.com/office/powerpoint/2010/main" val="55404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Função que retorna um JSX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Deve retornar um elemento principal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Pode conter outros componentes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Pode manter estado e propriedades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Pode ter funções e eventos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31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Componentes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14</a:t>
            </a:fld>
            <a:endParaRPr lang="pt-BR"/>
          </a:p>
        </p:txBody>
      </p:sp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E612164-891A-73D7-6835-F1958D6D0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43" y="1965778"/>
            <a:ext cx="6755072" cy="345530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0602B7F-1E3D-193C-2287-51358F194180}"/>
              </a:ext>
            </a:extLst>
          </p:cNvPr>
          <p:cNvSpPr txBox="1"/>
          <p:nvPr/>
        </p:nvSpPr>
        <p:spPr>
          <a:xfrm>
            <a:off x="8360229" y="1965778"/>
            <a:ext cx="279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Componente React Native, que utiliza outro componente, chamado ‘</a:t>
            </a:r>
            <a:r>
              <a:rPr lang="pt-BR" dirty="0" err="1"/>
              <a:t>BuscaFrete</a:t>
            </a:r>
            <a:r>
              <a:rPr lang="pt-BR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77691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 e estado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As propriedades são parâmetros passados para um componente filho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Não podem ser modificados, apenas lidos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Tem o objetivo de passar dados para inicializar o componente filho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Pode ser passado objeto complexo nas </a:t>
            </a:r>
            <a:r>
              <a:rPr lang="pt-BR" dirty="0" err="1"/>
              <a:t>props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Para um componente receber </a:t>
            </a:r>
            <a:r>
              <a:rPr lang="pt-BR" dirty="0" err="1"/>
              <a:t>props</a:t>
            </a:r>
            <a:r>
              <a:rPr lang="pt-BR" dirty="0"/>
              <a:t> use ‘</a:t>
            </a:r>
            <a:r>
              <a:rPr lang="pt-BR" dirty="0" err="1"/>
              <a:t>const</a:t>
            </a:r>
            <a:r>
              <a:rPr lang="pt-BR" dirty="0"/>
              <a:t> </a:t>
            </a:r>
            <a:r>
              <a:rPr lang="pt-BR" dirty="0" err="1"/>
              <a:t>NomeComp</a:t>
            </a:r>
            <a:r>
              <a:rPr lang="pt-BR" dirty="0"/>
              <a:t> = (</a:t>
            </a:r>
            <a:r>
              <a:rPr lang="pt-BR" dirty="0" err="1"/>
              <a:t>props</a:t>
            </a:r>
            <a:r>
              <a:rPr lang="pt-BR" dirty="0"/>
              <a:t>) =&gt; {  }’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No componente pai usar o componente passando as </a:t>
            </a:r>
            <a:r>
              <a:rPr lang="pt-BR" dirty="0" err="1"/>
              <a:t>props</a:t>
            </a: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‘&lt;</a:t>
            </a:r>
            <a:r>
              <a:rPr lang="pt-BR" dirty="0" err="1"/>
              <a:t>NomeComp</a:t>
            </a:r>
            <a:r>
              <a:rPr lang="pt-BR" dirty="0"/>
              <a:t> cor={cor} tipo={tipo} /&gt;’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01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 e estado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16</a:t>
            </a:fld>
            <a:endParaRPr lang="pt-BR"/>
          </a:p>
        </p:txBody>
      </p:sp>
      <p:pic>
        <p:nvPicPr>
          <p:cNvPr id="9" name="Imagem 8" descr="Tela de celular com texto branco sobre fundo preto&#10;&#10;Descrição gerada automaticamente">
            <a:extLst>
              <a:ext uri="{FF2B5EF4-FFF2-40B4-BE49-F238E27FC236}">
                <a16:creationId xmlns:a16="http://schemas.microsoft.com/office/drawing/2014/main" id="{A0595C45-6E01-90FC-1DD8-CAA25E821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03" y="2081361"/>
            <a:ext cx="5930062" cy="238694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C1FCFA2-C7FF-0471-6450-1FC02F63A2C1}"/>
              </a:ext>
            </a:extLst>
          </p:cNvPr>
          <p:cNvSpPr txBox="1"/>
          <p:nvPr/>
        </p:nvSpPr>
        <p:spPr>
          <a:xfrm>
            <a:off x="8704053" y="2081362"/>
            <a:ext cx="2451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Propriedades ‘cor’ e ‘tipo’ sendo passadas para o componente ‘</a:t>
            </a:r>
            <a:r>
              <a:rPr lang="pt-BR" dirty="0" err="1"/>
              <a:t>BuscaFrete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8912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 e estado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 estado pode ser criado com a função ‘</a:t>
            </a:r>
            <a:r>
              <a:rPr lang="pt-BR" dirty="0" err="1"/>
              <a:t>useState</a:t>
            </a:r>
            <a:r>
              <a:rPr lang="pt-BR" dirty="0"/>
              <a:t>()’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Esta função retorna um Array com 2 elementos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primeiro com o atributo em si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O segundo com uma função para alterar esse atributo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Para cada atributo a ser armazenado, deve-se chamar a função ‘</a:t>
            </a:r>
            <a:r>
              <a:rPr lang="pt-BR" dirty="0" err="1"/>
              <a:t>useState</a:t>
            </a:r>
            <a:r>
              <a:rPr lang="pt-BR" dirty="0"/>
              <a:t>()’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Importar </a:t>
            </a:r>
            <a:r>
              <a:rPr lang="pt-BR" dirty="0" err="1"/>
              <a:t>useState</a:t>
            </a:r>
            <a:r>
              <a:rPr lang="pt-BR" dirty="0"/>
              <a:t> com ‘</a:t>
            </a:r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useState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“</a:t>
            </a:r>
            <a:r>
              <a:rPr lang="pt-BR" dirty="0" err="1"/>
              <a:t>react</a:t>
            </a:r>
            <a:r>
              <a:rPr lang="pt-BR" dirty="0"/>
              <a:t>” ‘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Para criar um estado, usar o comando ‘</a:t>
            </a:r>
            <a:r>
              <a:rPr lang="pt-BR" dirty="0" err="1"/>
              <a:t>const</a:t>
            </a:r>
            <a:r>
              <a:rPr lang="pt-BR" dirty="0"/>
              <a:t> [cep, </a:t>
            </a:r>
            <a:r>
              <a:rPr lang="pt-BR" dirty="0" err="1"/>
              <a:t>setCep</a:t>
            </a:r>
            <a:r>
              <a:rPr lang="pt-BR" dirty="0"/>
              <a:t>] = </a:t>
            </a:r>
            <a:r>
              <a:rPr lang="pt-BR" dirty="0" err="1"/>
              <a:t>useState</a:t>
            </a:r>
            <a:r>
              <a:rPr lang="pt-BR" dirty="0"/>
              <a:t>(“”)’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Um estado inicial é definido quando se chama a função </a:t>
            </a:r>
            <a:r>
              <a:rPr lang="pt-BR" dirty="0" err="1"/>
              <a:t>useState</a:t>
            </a:r>
            <a:r>
              <a:rPr lang="pt-BR" dirty="0"/>
              <a:t>()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92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 e estado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18</a:t>
            </a:fld>
            <a:endParaRPr lang="pt-BR"/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57EDE6DE-8FA5-67D2-CA85-AE16038D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89" y="1941063"/>
            <a:ext cx="4594881" cy="4082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AC1AC2-70B5-3EDA-3027-A7E295CE13D1}"/>
              </a:ext>
            </a:extLst>
          </p:cNvPr>
          <p:cNvSpPr txBox="1"/>
          <p:nvPr/>
        </p:nvSpPr>
        <p:spPr>
          <a:xfrm>
            <a:off x="8721306" y="1941063"/>
            <a:ext cx="2434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Atributos sendo definidos no estado com o ‘</a:t>
            </a:r>
            <a:r>
              <a:rPr lang="pt-BR" dirty="0" err="1"/>
              <a:t>useState</a:t>
            </a:r>
            <a:r>
              <a:rPr lang="pt-BR" dirty="0"/>
              <a:t>()’.</a:t>
            </a:r>
          </a:p>
        </p:txBody>
      </p:sp>
    </p:spTree>
    <p:extLst>
      <p:ext uri="{BB962C8B-B14F-4D97-AF65-F5344CB8AC3E}">
        <p14:creationId xmlns:p14="http://schemas.microsoft.com/office/powerpoint/2010/main" val="4039923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São ações do usuário ou do sistema que podem chamar funções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Podem conter referência para o objeto origem do evento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São levemente diferentes dos eventos de ReactJS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Alguns eventos requerem chamar uma função genérica, que chama outra função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Os eventos podem utilizar como parâmetros os atributos do objeto origem do evento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358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Conceitos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Ambiente Expo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Componentes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Propriedade e estado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Eventos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Estilização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Navegação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React </a:t>
            </a:r>
            <a:r>
              <a:rPr lang="pt-BR" dirty="0" err="1"/>
              <a:t>Navigation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Projeto completo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306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20</a:t>
            </a:fld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7F0EBCB-49BA-3CCA-9871-06EF9A115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09" y="1996056"/>
            <a:ext cx="5914159" cy="299863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17F6800-A7D1-8596-F2C1-C205B78F9BF3}"/>
              </a:ext>
            </a:extLst>
          </p:cNvPr>
          <p:cNvSpPr txBox="1"/>
          <p:nvPr/>
        </p:nvSpPr>
        <p:spPr>
          <a:xfrm>
            <a:off x="8315864" y="1996056"/>
            <a:ext cx="283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Eventos ‘</a:t>
            </a:r>
            <a:r>
              <a:rPr lang="pt-BR" dirty="0" err="1"/>
              <a:t>onChangeText</a:t>
            </a:r>
            <a:r>
              <a:rPr lang="pt-BR" dirty="0"/>
              <a:t>’ e ‘</a:t>
            </a:r>
            <a:r>
              <a:rPr lang="pt-BR" dirty="0" err="1"/>
              <a:t>onPress</a:t>
            </a:r>
            <a:r>
              <a:rPr lang="pt-BR" dirty="0"/>
              <a:t>’ em uso.</a:t>
            </a:r>
          </a:p>
        </p:txBody>
      </p:sp>
    </p:spTree>
    <p:extLst>
      <p:ext uri="{BB962C8B-B14F-4D97-AF65-F5344CB8AC3E}">
        <p14:creationId xmlns:p14="http://schemas.microsoft.com/office/powerpoint/2010/main" val="2473922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21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7F6800-A7D1-8596-F2C1-C205B78F9BF3}"/>
              </a:ext>
            </a:extLst>
          </p:cNvPr>
          <p:cNvSpPr txBox="1"/>
          <p:nvPr/>
        </p:nvSpPr>
        <p:spPr>
          <a:xfrm>
            <a:off x="8315864" y="1996056"/>
            <a:ext cx="2839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Resultado do uso dos eventos ‘</a:t>
            </a:r>
            <a:r>
              <a:rPr lang="pt-BR" dirty="0" err="1"/>
              <a:t>onChangeText</a:t>
            </a:r>
            <a:r>
              <a:rPr lang="pt-BR" dirty="0"/>
              <a:t>’ e ‘</a:t>
            </a:r>
            <a:r>
              <a:rPr lang="pt-BR" dirty="0" err="1"/>
              <a:t>onPress</a:t>
            </a:r>
            <a:r>
              <a:rPr lang="pt-BR" dirty="0"/>
              <a:t>’.</a:t>
            </a:r>
          </a:p>
        </p:txBody>
      </p:sp>
      <p:pic>
        <p:nvPicPr>
          <p:cNvPr id="6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BF5E0DA-6410-D42E-19F6-EE722571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07" y="2023679"/>
            <a:ext cx="2910754" cy="35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1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Estilização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 estilização é baseada em declarações CSS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 objeto </a:t>
            </a:r>
            <a:r>
              <a:rPr lang="pt-BR" dirty="0" err="1"/>
              <a:t>StyleSheet</a:t>
            </a:r>
            <a:r>
              <a:rPr lang="pt-BR" dirty="0"/>
              <a:t> é responsável pela criação dos estilos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Usar o método </a:t>
            </a:r>
            <a:r>
              <a:rPr lang="pt-BR" dirty="0" err="1"/>
              <a:t>create</a:t>
            </a:r>
            <a:r>
              <a:rPr lang="pt-BR" dirty="0"/>
              <a:t> de </a:t>
            </a:r>
            <a:r>
              <a:rPr lang="pt-BR" dirty="0" err="1"/>
              <a:t>StyleSheet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Para alterar estilos em tempo de execução usar estilo </a:t>
            </a:r>
            <a:r>
              <a:rPr lang="pt-BR" dirty="0" err="1"/>
              <a:t>inline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Outra opção para alterar o estilo é modificar o atributo </a:t>
            </a:r>
            <a:r>
              <a:rPr lang="pt-BR" dirty="0" err="1"/>
              <a:t>style</a:t>
            </a:r>
            <a:r>
              <a:rPr lang="pt-BR" dirty="0"/>
              <a:t> do componente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907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AA58-B11A-71EE-0329-E94F8FB6B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D34CA-3781-B23C-C08C-9E6474328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Estilização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52E9CB-8492-CB3E-B8B9-CCCC8DDC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Atributos de layout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Flex: define se o componente é flexível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BackgroundColor</a:t>
            </a:r>
            <a:r>
              <a:rPr lang="pt-BR" dirty="0"/>
              <a:t>: cor de fundo do componente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JustifyContent</a:t>
            </a:r>
            <a:r>
              <a:rPr lang="pt-BR" dirty="0"/>
              <a:t>: alinhamento dos itens no eixo principal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AlignItems</a:t>
            </a:r>
            <a:r>
              <a:rPr lang="pt-BR" dirty="0"/>
              <a:t>: alinhamento dos itens no eixo secundário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Height</a:t>
            </a:r>
            <a:r>
              <a:rPr lang="pt-BR" dirty="0"/>
              <a:t>: altura do componente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Width</a:t>
            </a:r>
            <a:r>
              <a:rPr lang="pt-BR" dirty="0"/>
              <a:t>: largura do componente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1DFBB2-BB68-FBD6-912D-C9EE2A456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DBDCA-D255-4ECE-65F5-20EB0C89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78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22E24-CB9F-88E6-1BD8-25583BAF4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AFB98-75AE-3449-EF8D-C4B6DEAC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Estilização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E07E4D-2A0C-E13A-EFAA-D5B1538B8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Atributos de texto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FontFamily</a:t>
            </a:r>
            <a:r>
              <a:rPr lang="pt-BR" dirty="0"/>
              <a:t>: família da fonte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FontSize</a:t>
            </a:r>
            <a:r>
              <a:rPr lang="pt-BR" dirty="0"/>
              <a:t>: tamanho da fonte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FontWeight</a:t>
            </a:r>
            <a:r>
              <a:rPr lang="pt-BR" dirty="0"/>
              <a:t>: peso da fonte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Color: cor da fonte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B9A097-3032-5B4C-7E7F-FD8C0734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C778122-9B01-7FE8-557D-6EF5BE0C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174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5C604-6184-6F1C-822C-0263ACA14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FF527-0022-86E8-2612-D7417F94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Estilização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7DFCEA9-1CF4-30AB-332C-19E9B606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C7DE766-8ACE-E237-7F30-56FF3BB5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25</a:t>
            </a:fld>
            <a:endParaRPr lang="pt-BR"/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18600319-664C-4719-7FF9-B66B269BA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60" y="1865785"/>
            <a:ext cx="6065473" cy="4321324"/>
          </a:xfrm>
          <a:prstGeom prst="rect">
            <a:avLst/>
          </a:prstGeom>
        </p:spPr>
      </p:pic>
      <p:pic>
        <p:nvPicPr>
          <p:cNvPr id="14" name="Imagem 1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AA21550-4DD4-3A5E-C826-E79A3D1CC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38" y="1651204"/>
            <a:ext cx="2663435" cy="49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11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45E17-8B28-AFC4-D806-198584965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6EECC-53D8-DBA1-2B4F-90C8785E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Estilização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4FB4E0-5D4A-BB16-221C-635E6D80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E5EC27-2942-BEDD-6EC6-DEEC1AF6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26</a:t>
            </a:fld>
            <a:endParaRPr lang="pt-BR"/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49528325-6E56-F329-2716-6948C778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94" y="1925122"/>
            <a:ext cx="4822804" cy="41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7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0E206-32C8-7283-F28A-E91ACBC1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43CA0-DAC9-5CD5-11E4-11824912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 Navigation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12BA2-1496-4C93-6D98-478CA617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Biblioteca para navegação em aplicações React e React Native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Robusta e flexível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Permite agregação de navegação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Possibilita reuso de navegação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AD16E4-BC8C-3F76-5CA8-9F2684B5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4838D4-7DC2-E262-A5E4-65CCA9D3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086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 Navigation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28</a:t>
            </a:fld>
            <a:endParaRPr lang="pt-BR"/>
          </a:p>
        </p:txBody>
      </p:sp>
      <p:pic>
        <p:nvPicPr>
          <p:cNvPr id="9" name="Imagem 8" descr="Interface gráfica do usuário, Aplicativo, Word, Teams&#10;&#10;Descrição gerada automaticamente">
            <a:extLst>
              <a:ext uri="{FF2B5EF4-FFF2-40B4-BE49-F238E27FC236}">
                <a16:creationId xmlns:a16="http://schemas.microsoft.com/office/drawing/2014/main" id="{187FD508-C958-C5A2-7A39-A91DA2BB1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06" y="1920884"/>
            <a:ext cx="5441758" cy="42632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DAB4341-C065-0F63-EB89-C204280C004A}"/>
              </a:ext>
            </a:extLst>
          </p:cNvPr>
          <p:cNvSpPr txBox="1"/>
          <p:nvPr/>
        </p:nvSpPr>
        <p:spPr>
          <a:xfrm>
            <a:off x="7104993" y="2113808"/>
            <a:ext cx="405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Página do React Navigation, com link para documentação, tutorial e exemplos.</a:t>
            </a:r>
          </a:p>
        </p:txBody>
      </p:sp>
    </p:spTree>
    <p:extLst>
      <p:ext uri="{BB962C8B-B14F-4D97-AF65-F5344CB8AC3E}">
        <p14:creationId xmlns:p14="http://schemas.microsoft.com/office/powerpoint/2010/main" val="3548219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 Navigation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‘npm install @react-navigation/</a:t>
            </a:r>
            <a:r>
              <a:rPr lang="pt-BR" dirty="0" err="1"/>
              <a:t>native</a:t>
            </a:r>
            <a:r>
              <a:rPr lang="pt-BR" dirty="0"/>
              <a:t>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‘expo install </a:t>
            </a:r>
            <a:r>
              <a:rPr lang="pt-BR" dirty="0" err="1"/>
              <a:t>react-native-screens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-</a:t>
            </a:r>
            <a:r>
              <a:rPr lang="pt-BR" dirty="0" err="1"/>
              <a:t>native</a:t>
            </a:r>
            <a:r>
              <a:rPr lang="pt-BR" dirty="0"/>
              <a:t>-safe-</a:t>
            </a:r>
            <a:r>
              <a:rPr lang="pt-BR" dirty="0" err="1"/>
              <a:t>area</a:t>
            </a:r>
            <a:r>
              <a:rPr lang="pt-BR" dirty="0"/>
              <a:t>-</a:t>
            </a:r>
            <a:r>
              <a:rPr lang="pt-BR" dirty="0" err="1"/>
              <a:t>context</a:t>
            </a:r>
            <a:r>
              <a:rPr lang="pt-BR" dirty="0"/>
              <a:t>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‘npm install </a:t>
            </a:r>
            <a:r>
              <a:rPr lang="pt-BR" dirty="0" err="1"/>
              <a:t>react-native-screens</a:t>
            </a:r>
            <a:r>
              <a:rPr lang="pt-BR" dirty="0"/>
              <a:t> </a:t>
            </a:r>
            <a:r>
              <a:rPr lang="pt-BR" dirty="0" err="1"/>
              <a:t>react</a:t>
            </a:r>
            <a:r>
              <a:rPr lang="pt-BR" dirty="0"/>
              <a:t>-</a:t>
            </a:r>
            <a:r>
              <a:rPr lang="pt-BR" dirty="0" err="1"/>
              <a:t>native</a:t>
            </a:r>
            <a:r>
              <a:rPr lang="pt-BR" dirty="0"/>
              <a:t>-safe-</a:t>
            </a:r>
            <a:r>
              <a:rPr lang="pt-BR" dirty="0" err="1"/>
              <a:t>area</a:t>
            </a:r>
            <a:r>
              <a:rPr lang="pt-BR" dirty="0"/>
              <a:t>-</a:t>
            </a:r>
            <a:r>
              <a:rPr lang="pt-BR" dirty="0" err="1"/>
              <a:t>context</a:t>
            </a:r>
            <a:r>
              <a:rPr lang="pt-BR" dirty="0"/>
              <a:t>’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29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Necessidade de ter Apps em mais de um S.O.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Agilizar o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Padronizar os Apps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Trabalhar com base em componentes reutilizáveis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Gera uma aplicação nativa, não apenas uma simulação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0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 Navigation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30</a:t>
            </a:fld>
            <a:endParaRPr lang="pt-BR"/>
          </a:p>
        </p:txBody>
      </p:sp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99BFCC4-1015-1EEA-A863-1BCC991B3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44" y="2027543"/>
            <a:ext cx="2945099" cy="35386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953DC58-5C2F-8E48-695D-E915E57622DD}"/>
              </a:ext>
            </a:extLst>
          </p:cNvPr>
          <p:cNvSpPr txBox="1"/>
          <p:nvPr/>
        </p:nvSpPr>
        <p:spPr>
          <a:xfrm>
            <a:off x="6271917" y="2027543"/>
            <a:ext cx="4822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arquivo de entrada da aplicação App.js importa o arquivo de navegação AppNavigation.js que contêm toda a estrutura de navegação, dessa forma, componentizando a navegação.</a:t>
            </a:r>
          </a:p>
        </p:txBody>
      </p:sp>
    </p:spTree>
    <p:extLst>
      <p:ext uri="{BB962C8B-B14F-4D97-AF65-F5344CB8AC3E}">
        <p14:creationId xmlns:p14="http://schemas.microsoft.com/office/powerpoint/2010/main" val="308157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 Navigation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31</a:t>
            </a:fld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0A269B9-4A65-C70A-23B8-F2044CFF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460445"/>
            <a:ext cx="7772400" cy="28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8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Stack Navigator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Navegação em pilha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Nova tela fica sobre a anterior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Ação de voltar desfaz a pilha, tela por tela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Utiliza animação padrão do Android e do iOS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Instalar a biblioteca com ‘npm install @react-navigation/stack’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31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Stack Navigator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Para cada rota deve-se configurar um nome e um componente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 nome servirá de referência para a navegação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Rotas mantidas em NavigatorContainer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467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Stack Navigator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34</a:t>
            </a:fld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E500404D-BC5B-FBDF-EC4D-912101845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58" y="2326755"/>
            <a:ext cx="7772400" cy="27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9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Tab Navigator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Estilo de navegação que utiliza guias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Vantagem de os itens de navegação ficarem sempre visíveis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Rotas mantidas em NavigatorContainer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Instalar biblioteca com ‘npm install @react-navigation/bottom-tabs’ 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567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Tab Navigator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36</a:t>
            </a:fld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24E74901-030A-7327-E778-45875027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58" y="2268189"/>
            <a:ext cx="7772400" cy="36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99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Tab Navigator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tabBarLabel: Define o rótulo da aba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tabBarIcon: Define o ícone da aba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indicatorStyle: Define estilo da barra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onTabPress: Define função que executa ao pressionar a tab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773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98E2-1012-11C9-56CE-816E91140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C13BC-C45B-E285-B76F-C2061BEF5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Parâmetros na navegação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EF71E8-4AEF-18CE-2F1B-E1FB2E62F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Possível passar dados simples ou complexos na navegação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Objeto ‘</a:t>
            </a:r>
            <a:r>
              <a:rPr lang="pt-BR" dirty="0" err="1"/>
              <a:t>route</a:t>
            </a:r>
            <a:r>
              <a:rPr lang="pt-BR" dirty="0"/>
              <a:t>’ agrupa esses parâmetros e enviar automaticamente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Onde usar o parâmetro, chamar com com ‘</a:t>
            </a:r>
            <a:r>
              <a:rPr lang="pt-BR" dirty="0" err="1"/>
              <a:t>route.params</a:t>
            </a:r>
            <a:r>
              <a:rPr lang="pt-BR" dirty="0"/>
              <a:t>.[dado]’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Logo, o componente recebe ‘{</a:t>
            </a:r>
            <a:r>
              <a:rPr lang="pt-BR" dirty="0" err="1"/>
              <a:t>navigation</a:t>
            </a:r>
            <a:r>
              <a:rPr lang="pt-BR" dirty="0"/>
              <a:t>, Route}’ como parâmetro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58B844D-7FC2-BE94-BE60-E9E628FB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39BC1B2-ED95-28EC-58FB-4ABB87F7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462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04FE9-E1C5-FBFD-D058-E81D6C6C0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A4C73-B68B-06A9-A7CC-4DB03B6E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Parâmetros na navegação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790D09-1D89-49B5-E392-98FECD44E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A5DA43-C862-68A7-FB45-58BBABD1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39</a:t>
            </a:fld>
            <a:endParaRPr lang="pt-BR"/>
          </a:p>
        </p:txBody>
      </p:sp>
      <p:pic>
        <p:nvPicPr>
          <p:cNvPr id="9" name="Imagem 8" descr="Tela de celular com texto branco sobre fundo preto&#10;&#10;Descrição gerada automaticamente">
            <a:extLst>
              <a:ext uri="{FF2B5EF4-FFF2-40B4-BE49-F238E27FC236}">
                <a16:creationId xmlns:a16="http://schemas.microsoft.com/office/drawing/2014/main" id="{44B4880F-6BE2-1C6E-5FBD-8EA5D0102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29" y="2099214"/>
            <a:ext cx="9288461" cy="39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9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4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2E6B2E6-9CD9-ECBD-C5C5-5A7DB633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8" y="1972128"/>
            <a:ext cx="4921670" cy="420007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08B7D2-DF44-B628-FBEB-4D461BBB3F47}"/>
              </a:ext>
            </a:extLst>
          </p:cNvPr>
          <p:cNvSpPr txBox="1"/>
          <p:nvPr/>
        </p:nvSpPr>
        <p:spPr>
          <a:xfrm>
            <a:off x="7391400" y="1972128"/>
            <a:ext cx="364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Algumas empresas que usam o React Native para desenvolver seus Apps.</a:t>
            </a:r>
          </a:p>
        </p:txBody>
      </p:sp>
    </p:spTree>
    <p:extLst>
      <p:ext uri="{BB962C8B-B14F-4D97-AF65-F5344CB8AC3E}">
        <p14:creationId xmlns:p14="http://schemas.microsoft.com/office/powerpoint/2010/main" val="3765866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3678-4478-4AED-E375-10990E2FB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CD202-BCAD-2794-E2CB-19ED17E6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Parâmetros na navegação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F5D9A2-7866-197C-F342-53C26D1F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B8CCBD2-E42C-37C8-2081-CD7CD9E84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40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026A6249-CF7B-0A91-1E6F-7CE324AB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24" y="2052638"/>
            <a:ext cx="7660257" cy="27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7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5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EDA49CE-1326-9FED-310C-811BAB6B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85" y="2091391"/>
            <a:ext cx="5987883" cy="359671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016DD88-29DE-84D5-8C49-4A9459769A16}"/>
              </a:ext>
            </a:extLst>
          </p:cNvPr>
          <p:cNvSpPr txBox="1"/>
          <p:nvPr/>
        </p:nvSpPr>
        <p:spPr>
          <a:xfrm>
            <a:off x="7870371" y="2035629"/>
            <a:ext cx="3342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Assim como no ReactJS, o React Native trabalha com </a:t>
            </a:r>
            <a:r>
              <a:rPr lang="pt-BR" dirty="0" err="1"/>
              <a:t>componentização</a:t>
            </a:r>
            <a:r>
              <a:rPr lang="pt-BR" dirty="0"/>
              <a:t> e geração de conteúdo nativo.</a:t>
            </a:r>
          </a:p>
        </p:txBody>
      </p:sp>
    </p:spTree>
    <p:extLst>
      <p:ext uri="{BB962C8B-B14F-4D97-AF65-F5344CB8AC3E}">
        <p14:creationId xmlns:p14="http://schemas.microsoft.com/office/powerpoint/2010/main" val="232033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6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16DD88-29DE-84D5-8C49-4A9459769A16}"/>
              </a:ext>
            </a:extLst>
          </p:cNvPr>
          <p:cNvSpPr txBox="1"/>
          <p:nvPr/>
        </p:nvSpPr>
        <p:spPr>
          <a:xfrm>
            <a:off x="8310281" y="2035629"/>
            <a:ext cx="2902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Componentes reutilizáveis formados à partir de core componentes.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51DAE4-A082-5A70-BC82-5F2F43BD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12" y="1908119"/>
            <a:ext cx="6665259" cy="34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 Expo é uma plataforma para desenvolvimento de React Native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Possui diversas ferramentas e serviços para auxiliar o desenvolvedor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Ajuda nos processos de desenvolvimento, build e </a:t>
            </a:r>
            <a:r>
              <a:rPr lang="pt-BR" dirty="0" err="1"/>
              <a:t>deploy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Abstrai a configuração inicial pesada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Possui bibliotecas próprias, como a de câmera e de mapa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2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Para usar o Expo basta instalar seu pacote ‘</a:t>
            </a:r>
            <a:r>
              <a:rPr lang="pt-BR" dirty="0" err="1"/>
              <a:t>npx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-expo-app app1 –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blank</a:t>
            </a:r>
            <a:r>
              <a:rPr lang="pt-BR" dirty="0"/>
              <a:t>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Entre na pasta criada com ‘</a:t>
            </a:r>
            <a:r>
              <a:rPr lang="pt-BR" dirty="0" err="1"/>
              <a:t>cd</a:t>
            </a:r>
            <a:r>
              <a:rPr lang="pt-BR" dirty="0"/>
              <a:t> app1’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Instale as dependências com ‘</a:t>
            </a:r>
            <a:r>
              <a:rPr lang="pt-BR" dirty="0" err="1"/>
              <a:t>npx</a:t>
            </a:r>
            <a:r>
              <a:rPr lang="pt-BR" dirty="0"/>
              <a:t> expo </a:t>
            </a:r>
            <a:r>
              <a:rPr lang="pt-BR" dirty="0" err="1"/>
              <a:t>install</a:t>
            </a:r>
            <a:r>
              <a:rPr lang="pt-BR" dirty="0"/>
              <a:t>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Rode a aplicação com ‘</a:t>
            </a:r>
            <a:r>
              <a:rPr lang="pt-BR" dirty="0" err="1"/>
              <a:t>npx</a:t>
            </a:r>
            <a:r>
              <a:rPr lang="pt-BR" dirty="0"/>
              <a:t> expo start’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Faça a leitura do </a:t>
            </a:r>
            <a:r>
              <a:rPr lang="pt-BR" dirty="0" err="1"/>
              <a:t>QrCode</a:t>
            </a:r>
            <a:r>
              <a:rPr lang="pt-BR" dirty="0"/>
              <a:t> usando o celular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50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Ambiente Expo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React Native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3BA5-5500-4BC8-9C6F-5462C2098594}" type="slidenum">
              <a:rPr lang="pt-BR" smtClean="0"/>
              <a:t>9</a:t>
            </a:fld>
            <a:endParaRPr lang="pt-BR"/>
          </a:p>
        </p:txBody>
      </p:sp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E83B099-93B7-3F97-BAFD-902146E26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1969925"/>
            <a:ext cx="6749684" cy="3472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918878-4E3F-CF93-24B9-28EFF167A42D}"/>
              </a:ext>
            </a:extLst>
          </p:cNvPr>
          <p:cNvSpPr txBox="1"/>
          <p:nvPr/>
        </p:nvSpPr>
        <p:spPr>
          <a:xfrm>
            <a:off x="8371114" y="1969925"/>
            <a:ext cx="2784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Página inicial do Expo, com links para documentação, cadastro e login.</a:t>
            </a:r>
          </a:p>
        </p:txBody>
      </p:sp>
    </p:spTree>
    <p:extLst>
      <p:ext uri="{BB962C8B-B14F-4D97-AF65-F5344CB8AC3E}">
        <p14:creationId xmlns:p14="http://schemas.microsoft.com/office/powerpoint/2010/main" val="224207728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8441</TotalTime>
  <Words>1202</Words>
  <Application>Microsoft Macintosh PowerPoint</Application>
  <PresentationFormat>Widescreen</PresentationFormat>
  <Paragraphs>227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4" baseType="lpstr">
      <vt:lpstr>Calibri</vt:lpstr>
      <vt:lpstr>Calibri Light</vt:lpstr>
      <vt:lpstr>Wingdings</vt:lpstr>
      <vt:lpstr>Retrospectiva</vt:lpstr>
      <vt:lpstr>Aula 5 – React Native</vt:lpstr>
      <vt:lpstr>Roteiro</vt:lpstr>
      <vt:lpstr>Conceitos</vt:lpstr>
      <vt:lpstr>Conceitos</vt:lpstr>
      <vt:lpstr>Conceitos</vt:lpstr>
      <vt:lpstr>Conceitos</vt:lpstr>
      <vt:lpstr>Ambiente Expo</vt:lpstr>
      <vt:lpstr>Ambiente Expo</vt:lpstr>
      <vt:lpstr>Ambiente Expo</vt:lpstr>
      <vt:lpstr>Ambiente Expo</vt:lpstr>
      <vt:lpstr>Ambiente Expo</vt:lpstr>
      <vt:lpstr>Ambiente Expo</vt:lpstr>
      <vt:lpstr>Componentes</vt:lpstr>
      <vt:lpstr>Componentes</vt:lpstr>
      <vt:lpstr>Propriedade e estado</vt:lpstr>
      <vt:lpstr>Propriedade e estado</vt:lpstr>
      <vt:lpstr>Propriedade e estado</vt:lpstr>
      <vt:lpstr>Propriedade e estado</vt:lpstr>
      <vt:lpstr>Eventos</vt:lpstr>
      <vt:lpstr>Eventos</vt:lpstr>
      <vt:lpstr>Eventos</vt:lpstr>
      <vt:lpstr>Estilização</vt:lpstr>
      <vt:lpstr>Estilização</vt:lpstr>
      <vt:lpstr>Estilização</vt:lpstr>
      <vt:lpstr>Estilização</vt:lpstr>
      <vt:lpstr>Estilização</vt:lpstr>
      <vt:lpstr>React Navigation</vt:lpstr>
      <vt:lpstr>React Navigation</vt:lpstr>
      <vt:lpstr>React Navigation</vt:lpstr>
      <vt:lpstr>React Navigation</vt:lpstr>
      <vt:lpstr>React Navigation</vt:lpstr>
      <vt:lpstr>Stack Navigator</vt:lpstr>
      <vt:lpstr>Stack Navigator</vt:lpstr>
      <vt:lpstr>Stack Navigator</vt:lpstr>
      <vt:lpstr>Tab Navigator</vt:lpstr>
      <vt:lpstr>Tab Navigator</vt:lpstr>
      <vt:lpstr>Tab Navigator</vt:lpstr>
      <vt:lpstr>Parâmetros na navegação</vt:lpstr>
      <vt:lpstr>Parâmetros na navegação</vt:lpstr>
      <vt:lpstr>Parâmetros na navegação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e conexão com banco de dados</dc:title>
  <dc:creator>Usuário do Windows</dc:creator>
  <cp:lastModifiedBy>Harley</cp:lastModifiedBy>
  <cp:revision>70</cp:revision>
  <dcterms:created xsi:type="dcterms:W3CDTF">2017-03-01T22:14:54Z</dcterms:created>
  <dcterms:modified xsi:type="dcterms:W3CDTF">2024-09-05T17:04:28Z</dcterms:modified>
</cp:coreProperties>
</file>